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3" r:id="rId4"/>
    <p:sldId id="259" r:id="rId5"/>
    <p:sldId id="260" r:id="rId6"/>
    <p:sldId id="284" r:id="rId7"/>
    <p:sldId id="261" r:id="rId8"/>
    <p:sldId id="285" r:id="rId9"/>
    <p:sldId id="269" r:id="rId10"/>
    <p:sldId id="270" r:id="rId11"/>
    <p:sldId id="271" r:id="rId12"/>
    <p:sldId id="286" r:id="rId13"/>
    <p:sldId id="272" r:id="rId14"/>
    <p:sldId id="273" r:id="rId15"/>
    <p:sldId id="274" r:id="rId16"/>
    <p:sldId id="287" r:id="rId17"/>
    <p:sldId id="278" r:id="rId18"/>
    <p:sldId id="288" r:id="rId19"/>
    <p:sldId id="268" r:id="rId20"/>
    <p:sldId id="289" r:id="rId21"/>
    <p:sldId id="275" r:id="rId22"/>
    <p:sldId id="290" r:id="rId23"/>
    <p:sldId id="276" r:id="rId24"/>
    <p:sldId id="291" r:id="rId25"/>
    <p:sldId id="262" r:id="rId26"/>
    <p:sldId id="280" r:id="rId27"/>
    <p:sldId id="279" r:id="rId28"/>
    <p:sldId id="281" r:id="rId29"/>
    <p:sldId id="292" r:id="rId30"/>
    <p:sldId id="265" r:id="rId31"/>
    <p:sldId id="282" r:id="rId32"/>
    <p:sldId id="295" r:id="rId33"/>
    <p:sldId id="263" r:id="rId34"/>
    <p:sldId id="294" r:id="rId35"/>
    <p:sldId id="277" r:id="rId36"/>
    <p:sldId id="296" r:id="rId37"/>
    <p:sldId id="257" r:id="rId38"/>
    <p:sldId id="297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3C73B-08C8-42A0-9C27-A6971DAE2506}" type="datetimeFigureOut">
              <a:rPr lang="pt-BR" smtClean="0"/>
              <a:t>18/09/2015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B3E2E-3408-408A-835D-8C41BD5B0BEC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b="1" dirty="0" smtClean="0">
                <a:latin typeface="Arial Narrow" pitchFamily="34" charset="0"/>
              </a:rPr>
              <a:t>Glória, gloria a Deus nas alturas... Ôô....gloria, e a nós a sua Paz.(Bis)</a:t>
            </a:r>
            <a:r>
              <a:rPr lang="pt-BR" sz="4800" dirty="0" smtClean="0">
                <a:latin typeface="Arial Narrow" pitchFamily="34" charset="0"/>
              </a:rPr>
              <a:t/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 smtClean="0">
                <a:latin typeface="Arial Narrow" pitchFamily="34" charset="0"/>
              </a:rPr>
              <a:t>2. Jesus Cristo, Senhor Deus, filho único do Pai. </a:t>
            </a:r>
            <a:r>
              <a:rPr lang="pt-BR" sz="4800" i="1" dirty="0" smtClean="0">
                <a:latin typeface="Arial Narrow" pitchFamily="34" charset="0"/>
              </a:rPr>
              <a:t>Cordeiro de Deus que tirais o pecado do mundo</a:t>
            </a:r>
            <a:r>
              <a:rPr lang="pt-BR" sz="4800" dirty="0" smtClean="0">
                <a:latin typeface="Arial Narrow" pitchFamily="34" charset="0"/>
              </a:rPr>
              <a:t>, Tende Piedade. </a:t>
            </a:r>
            <a:r>
              <a:rPr lang="pt-BR" sz="4800" i="1" dirty="0" smtClean="0">
                <a:latin typeface="Arial Narrow" pitchFamily="34" charset="0"/>
              </a:rPr>
              <a:t>Vós que estais a direita do Pai,</a:t>
            </a:r>
            <a:r>
              <a:rPr lang="pt-BR" sz="4800" dirty="0" smtClean="0">
                <a:latin typeface="Arial Narrow" pitchFamily="34" charset="0"/>
              </a:rPr>
              <a:t> Tende piedade. Vós que tirais o pecado do mundo... </a:t>
            </a:r>
            <a:r>
              <a:rPr lang="pt-BR" sz="4800" i="1" dirty="0" smtClean="0">
                <a:latin typeface="Arial Narrow" pitchFamily="34" charset="0"/>
              </a:rPr>
              <a:t>Tende piedade Acolhei as nossas súplicas.</a:t>
            </a:r>
            <a:endParaRPr lang="pt-BR" sz="4800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1711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b="1" dirty="0" smtClean="0">
                <a:latin typeface="Arial Narrow" pitchFamily="34" charset="0"/>
              </a:rPr>
              <a:t>Glória, gloria a Deus nas alturas... Ôô....gloria, e a nós a sua Paz. (bis) </a:t>
            </a:r>
          </a:p>
          <a:p>
            <a:pPr algn="just"/>
            <a:r>
              <a:rPr lang="pt-BR" sz="6000" dirty="0" smtClean="0">
                <a:latin typeface="Arial Narrow" pitchFamily="34" charset="0"/>
              </a:rPr>
              <a:t>3. </a:t>
            </a:r>
            <a:r>
              <a:rPr lang="pt-BR" sz="6000" i="1" dirty="0" smtClean="0">
                <a:latin typeface="Arial Narrow" pitchFamily="34" charset="0"/>
              </a:rPr>
              <a:t>Só vós, sois o santo o Senhor, o altíssimo só vos. </a:t>
            </a:r>
            <a:r>
              <a:rPr lang="pt-BR" sz="6000" dirty="0" smtClean="0">
                <a:latin typeface="Arial Narrow" pitchFamily="34" charset="0"/>
              </a:rPr>
              <a:t> Jesus Cristo, com Espirito e o Pai.</a:t>
            </a:r>
            <a:endParaRPr lang="pt-BR" sz="6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4624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</a:t>
            </a:r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i="1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1. Senhor, rei dos céus, Deus pai todo-poderoso nós vos louvamos, nós vos bendizemos, vos adoramos, vos glorificamos vos damos graças por vossa imensa gló-ória.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</a:t>
            </a:r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i="1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2. Senhor Jesus Cristo, do pai filho unigênito, cordeiro de Deus, filho de Deus-pai vós que tirais o pecado do mundo, tende piedade, acolhei a nossa sú-pli-ca.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</a:t>
            </a:r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3. Só vós sois o santo, do pai a direita estais, tende piedade, tende piedade de nós. Só vós o altíssimo, Senhor Jesus Cristo com Espírito Santo, na glória de Deus pai. A-mém!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1429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dirty="0" smtClean="0">
                <a:latin typeface="Arial" pitchFamily="34" charset="0"/>
                <a:cs typeface="Arial" pitchFamily="34" charset="0"/>
              </a:rPr>
              <a:t>Vai falar no evangelho Jesus Cristo, aleluia! Sua palavra é alimento que dá vida, aleluia!</a:t>
            </a:r>
          </a:p>
          <a:p>
            <a:pPr algn="just" fontAlgn="base"/>
            <a:r>
              <a:rPr lang="pt-BR" sz="4800" b="1" dirty="0" smtClean="0">
                <a:latin typeface="Arial" pitchFamily="34" charset="0"/>
                <a:cs typeface="Arial" pitchFamily="34" charset="0"/>
              </a:rPr>
              <a:t>Glória a Ti, Senhor. Toda graça e louvor. (bis)</a:t>
            </a:r>
            <a:endParaRPr lang="pt-BR" sz="48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4800" dirty="0" smtClean="0">
                <a:latin typeface="Arial" pitchFamily="34" charset="0"/>
                <a:cs typeface="Arial" pitchFamily="34" charset="0"/>
              </a:rPr>
              <a:t>A mensagem da alegria ouviremos, aleluia! De Deus as maravilhas cantaremos, aleluia!</a:t>
            </a:r>
            <a:endParaRPr lang="pt-BR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18847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800" dirty="0" smtClean="0">
                <a:latin typeface="Arial" pitchFamily="34" charset="0"/>
                <a:cs typeface="Arial" pitchFamily="34" charset="0"/>
              </a:rPr>
              <a:t>Eu não sou nada e do pó nasci mas Tu me amas e morrestes por mim diante da cruz só posso exclamar Teu sou, Teu sou</a:t>
            </a:r>
          </a:p>
          <a:p>
            <a:pPr algn="just" fontAlgn="base"/>
            <a:r>
              <a:rPr lang="pt-BR" sz="3800" b="1" dirty="0" smtClean="0">
                <a:latin typeface="Arial" pitchFamily="34" charset="0"/>
                <a:cs typeface="Arial" pitchFamily="34" charset="0"/>
              </a:rPr>
              <a:t>Toma minhas mãos Te peço toma meus lábios Te amo toma minha vida, ó pai Teu sou, Teu sou. Teu sou, Teu sou.</a:t>
            </a:r>
            <a:endParaRPr lang="pt-BR" sz="38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3800" dirty="0" smtClean="0">
                <a:latin typeface="Arial" pitchFamily="34" charset="0"/>
                <a:cs typeface="Arial" pitchFamily="34" charset="0"/>
              </a:rPr>
              <a:t>Quando de joelhos Te olho ó Jesus. Vejo tua grandeza e minha pequenez. Que posso dar-Te eu só meu ser. Teu sou, Teu sou.</a:t>
            </a:r>
            <a:endParaRPr lang="pt-BR" sz="3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92544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900" b="1" dirty="0" smtClean="0">
                <a:latin typeface="Arial" pitchFamily="34" charset="0"/>
                <a:cs typeface="Arial" pitchFamily="34" charset="0"/>
              </a:rPr>
              <a:t>Toda bíblia é comunicação de um Deus amor, de um Deus irmão é feliz quem crê na revelação quem tem deus no coração. </a:t>
            </a:r>
          </a:p>
          <a:p>
            <a:pPr algn="just" fontAlgn="base"/>
            <a:r>
              <a:rPr lang="pt-BR" sz="39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pt-BR" sz="3900" dirty="0" smtClean="0">
                <a:latin typeface="Arial" pitchFamily="34" charset="0"/>
                <a:cs typeface="Arial" pitchFamily="34" charset="0"/>
              </a:rPr>
              <a:t>Jesus Cristo é a palavra, pura imagem de Deus </a:t>
            </a:r>
            <a:r>
              <a:rPr lang="pt-BR" sz="3900" b="1" dirty="0" smtClean="0">
                <a:latin typeface="Arial" pitchFamily="34" charset="0"/>
                <a:cs typeface="Arial" pitchFamily="34" charset="0"/>
              </a:rPr>
              <a:t>pai</a:t>
            </a:r>
            <a:r>
              <a:rPr lang="pt-BR" sz="3900" dirty="0" smtClean="0">
                <a:latin typeface="Arial" pitchFamily="34" charset="0"/>
                <a:cs typeface="Arial" pitchFamily="34" charset="0"/>
              </a:rPr>
              <a:t>. Ele é vida e verdade, a suprema caridade.</a:t>
            </a:r>
          </a:p>
          <a:p>
            <a:pPr algn="just" fontAlgn="base"/>
            <a:r>
              <a:rPr lang="pt-BR" sz="3900" dirty="0" smtClean="0">
                <a:latin typeface="Arial" pitchFamily="34" charset="0"/>
                <a:cs typeface="Arial" pitchFamily="34" charset="0"/>
              </a:rPr>
              <a:t>2. Os profetas sempre mostram a vontade do Senhor, precisamos ser profetas para o mundo ser melhor.</a:t>
            </a:r>
            <a:endParaRPr lang="pt-BR" sz="3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5400" dirty="0" smtClean="0">
                <a:latin typeface="Arial Narrow" pitchFamily="34" charset="0"/>
              </a:rPr>
              <a:t>Eu celebrarei cantando ao Senhor e só nele me alegrarei (bis) </a:t>
            </a:r>
            <a:r>
              <a:rPr lang="pt-BR" sz="5400" b="1" dirty="0" smtClean="0">
                <a:latin typeface="Arial Narrow" pitchFamily="34" charset="0"/>
              </a:rPr>
              <a:t>Eu o louvo e adoro porque tens triunfado (bis) </a:t>
            </a:r>
            <a:r>
              <a:rPr lang="pt-BR" sz="5400" dirty="0" smtClean="0">
                <a:latin typeface="Arial Narrow" pitchFamily="34" charset="0"/>
              </a:rPr>
              <a:t>Santo é o Senhor Deus do universo! (3x) Porque Santo é! </a:t>
            </a:r>
            <a:r>
              <a:rPr lang="pt-BR" sz="5400" b="1" u="sng" dirty="0" smtClean="0">
                <a:latin typeface="Arial Narrow" pitchFamily="34" charset="0"/>
              </a:rPr>
              <a:t>Hosana nas alturas! (3x) Porque Santo é! </a:t>
            </a:r>
            <a:r>
              <a:rPr lang="pt-BR" sz="5400" dirty="0" smtClean="0">
                <a:latin typeface="Arial Narrow" pitchFamily="34" charset="0"/>
              </a:rPr>
              <a:t>Bendito é bendito o que vem! (3x) Em nome de Deus!</a:t>
            </a:r>
            <a:endParaRPr lang="pt-BR" sz="5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6100" b="1" dirty="0" smtClean="0">
                <a:latin typeface="Arial Narrow" pitchFamily="34" charset="0"/>
              </a:rPr>
              <a:t>Santo, Santo, Santo é o Senhor. (bis) </a:t>
            </a:r>
          </a:p>
          <a:p>
            <a:pPr algn="ctr" fontAlgn="base"/>
            <a:r>
              <a:rPr lang="pt-BR" sz="6100" dirty="0" smtClean="0">
                <a:latin typeface="Arial Narrow" pitchFamily="34" charset="0"/>
              </a:rPr>
              <a:t>1. Os céus e a terra proclamam vossa glória. </a:t>
            </a:r>
            <a:endParaRPr lang="pt-BR" sz="6100" dirty="0" smtClean="0">
              <a:latin typeface="Arial Narrow" pitchFamily="34" charset="0"/>
            </a:endParaRPr>
          </a:p>
          <a:p>
            <a:pPr algn="ctr" fontAlgn="base"/>
            <a:r>
              <a:rPr lang="pt-BR" sz="6100" dirty="0" smtClean="0">
                <a:latin typeface="Arial Narrow" pitchFamily="34" charset="0"/>
              </a:rPr>
              <a:t>Hosana nas alturas. </a:t>
            </a:r>
          </a:p>
          <a:p>
            <a:pPr algn="ctr" fontAlgn="base"/>
            <a:r>
              <a:rPr lang="pt-BR" sz="6100" dirty="0" smtClean="0">
                <a:latin typeface="Arial Narrow" pitchFamily="34" charset="0"/>
              </a:rPr>
              <a:t>2</a:t>
            </a:r>
            <a:r>
              <a:rPr lang="pt-BR" sz="6100" dirty="0" smtClean="0">
                <a:latin typeface="Arial Narrow" pitchFamily="34" charset="0"/>
              </a:rPr>
              <a:t>. Bendito o que vem em nome do Senhor. Hosana nas alturas!</a:t>
            </a:r>
            <a:endParaRPr lang="pt-BR" sz="61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b="1" dirty="0">
                <a:latin typeface="Arial" pitchFamily="34" charset="0"/>
                <a:cs typeface="Arial" pitchFamily="34" charset="0"/>
              </a:rPr>
              <a:t>Feliz o homem que ama o Senhor/ E segue seus mandamentos./ O seu Coração é repleto de amor,/ Deus mesmo é seu alimento. </a:t>
            </a:r>
            <a:endParaRPr lang="pt-BR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400" dirty="0" smtClean="0">
                <a:latin typeface="Arial" pitchFamily="34" charset="0"/>
                <a:cs typeface="Arial" pitchFamily="34" charset="0"/>
              </a:rPr>
              <a:t>1. Feliz 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o que anda na Lei do Senhor/ E segue o caminho que Deus lhe indicou:/ Terá recompensa no Reino dos Céus/ Porque muito amou. </a:t>
            </a:r>
            <a:endParaRPr lang="pt-BR" sz="4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b="1" dirty="0">
                <a:latin typeface="Arial" pitchFamily="34" charset="0"/>
                <a:cs typeface="Arial" pitchFamily="34" charset="0"/>
              </a:rPr>
              <a:t>Feliz o homem que ama o Senhor/ E segue seus mandamentos./ O seu Coração é repleto de amor,/ Deus mesmo é seu alimento. </a:t>
            </a:r>
            <a:endParaRPr lang="pt-BR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. Feliz quem se alegra em servir o irmão,/ Segundo os preceitos que Deus lhe ensinou:/ Verá maravilhas de Deus, o Senhor,/ Porque muito amou. </a:t>
            </a:r>
            <a:endParaRPr lang="pt-BR" sz="4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b="1" dirty="0">
                <a:latin typeface="Arial" pitchFamily="34" charset="0"/>
                <a:cs typeface="Arial" pitchFamily="34" charset="0"/>
              </a:rPr>
              <a:t>Feliz o homem que ama o Senhor/ E segue seus mandamentos./ O seu Coração é repleto de amor,/ Deus mesmo é seu alimento. </a:t>
            </a:r>
            <a:endParaRPr lang="pt-BR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. Feliz quem confia na força do bem,/ Seguindo os caminhos da paz e o perdão:/ Será acolhido nos braços do Pai/ Porque muito amou. </a:t>
            </a:r>
            <a:endParaRPr lang="pt-BR" sz="4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b="1" dirty="0">
                <a:latin typeface="Arial" pitchFamily="34" charset="0"/>
                <a:cs typeface="Arial" pitchFamily="34" charset="0"/>
              </a:rPr>
              <a:t>Feliz o homem que ama o Senhor/ E segue seus mandamentos./ O seu Coração é repleto de amor,/ Deus mesmo é seu alimento. </a:t>
            </a:r>
            <a:endParaRPr lang="pt-BR" sz="4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BR" sz="4400" dirty="0">
                <a:latin typeface="Arial" pitchFamily="34" charset="0"/>
                <a:cs typeface="Arial" pitchFamily="34" charset="0"/>
              </a:rPr>
              <a:t>. Feliz quem dá graças de bom coração/ E estende sua mão ao sem-voz e sem-vez,/ Terá no banquete um lugar para si,/ Porque muito amou.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Venho Senhor Te receber agora Teu santo corpo, Senhor me enche do Teu amor. Venho Senhor Te receber agora Teu santo sangue, Senhor transborda meu coração Senhor.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4000" dirty="0" smtClean="0">
                <a:latin typeface="Arial" pitchFamily="34" charset="0"/>
                <a:cs typeface="Arial" pitchFamily="34" charset="0"/>
              </a:rPr>
              <a:t>1. E ao receber Teu corpo e sangue Senhor possa em mim brotar a paz, o amor e a salvação e no Teu altar seremos um em comunhão és grande ó meu salvador.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38656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Venho Senhor Te receber agora Teu santo corpo, Senhor me enche do Teu amor. Venho Senhor Te receber agora Teu santo sangue, Senhor transborda meu coração Senhor.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4000" dirty="0" smtClean="0">
                <a:latin typeface="Arial" pitchFamily="34" charset="0"/>
                <a:cs typeface="Arial" pitchFamily="34" charset="0"/>
              </a:rPr>
              <a:t>2. E ao receber teu corpo e sangue Senhor não se faça em mim motivo de condenação mas se faça sim, Senhor presença Tua em mim és grande ó meu salvador.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42852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500" dirty="0" smtClean="0">
                <a:latin typeface="Arial" pitchFamily="34" charset="0"/>
                <a:cs typeface="Arial" pitchFamily="34" charset="0"/>
              </a:rPr>
              <a:t>O meu coração tem sede de amar,</a:t>
            </a:r>
            <a:br>
              <a:rPr lang="pt-BR" sz="4500" dirty="0" smtClean="0">
                <a:latin typeface="Arial" pitchFamily="34" charset="0"/>
                <a:cs typeface="Arial" pitchFamily="34" charset="0"/>
              </a:rPr>
            </a:br>
            <a:r>
              <a:rPr lang="pt-BR" sz="4500" dirty="0" smtClean="0">
                <a:latin typeface="Arial" pitchFamily="34" charset="0"/>
                <a:cs typeface="Arial" pitchFamily="34" charset="0"/>
              </a:rPr>
              <a:t>vim ao teu encontro ansioso em te adorar! (bis)</a:t>
            </a:r>
          </a:p>
          <a:p>
            <a:pPr algn="just" fontAlgn="base"/>
            <a:r>
              <a:rPr lang="pt-BR" sz="4500" b="1" dirty="0" smtClean="0">
                <a:latin typeface="Arial" pitchFamily="34" charset="0"/>
                <a:cs typeface="Arial" pitchFamily="34" charset="0"/>
              </a:rPr>
              <a:t>Meu Deus, eu creio e adoro, espero e te amo, por aqueles que não te amam! O céu se faz presente aqui e olhas para mim</a:t>
            </a:r>
            <a:r>
              <a:rPr lang="pt-BR" sz="4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500" dirty="0" smtClean="0">
                <a:latin typeface="Arial" pitchFamily="34" charset="0"/>
                <a:cs typeface="Arial" pitchFamily="34" charset="0"/>
              </a:rPr>
            </a:br>
            <a:r>
              <a:rPr lang="pt-BR" sz="4500" b="1" dirty="0" smtClean="0">
                <a:latin typeface="Arial" pitchFamily="34" charset="0"/>
                <a:cs typeface="Arial" pitchFamily="34" charset="0"/>
              </a:rPr>
              <a:t>por que me amas sem igual! (Bis)</a:t>
            </a:r>
            <a:endParaRPr lang="pt-BR" sz="4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520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500" dirty="0" smtClean="0">
                <a:latin typeface="Arial Narrow" pitchFamily="34" charset="0"/>
              </a:rPr>
              <a:t>Demos graças ao bom Deus. Demos graças ao Senhor por esta celebração. Por este encontro de louvor e oração. Por esta celebração. Por este encontro de louvor e oração. </a:t>
            </a:r>
          </a:p>
          <a:p>
            <a:pPr algn="just" fontAlgn="base"/>
            <a:r>
              <a:rPr lang="pt-BR" sz="4500" dirty="0" smtClean="0">
                <a:latin typeface="Arial Narrow" pitchFamily="34" charset="0"/>
              </a:rPr>
              <a:t>Temos uma nova missão. De levar a paz por onde formos. De anunciar, evangelizar de viver a palavra do Senhor. De anunciar, evangelizar de viver a palavra do Senhor.</a:t>
            </a:r>
            <a:endParaRPr lang="pt-BR" sz="45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12019774_1111045882243599_6339492693378179462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CARTEL_PREFIERO_EL_PARAISO_A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0"/>
            <a:ext cx="7215237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600" b="1" dirty="0" smtClean="0">
                <a:latin typeface="Arial" pitchFamily="34" charset="0"/>
                <a:cs typeface="Arial" pitchFamily="34" charset="0"/>
              </a:rPr>
              <a:t>A bíblia é a palavra de Deus semeada no meio do povo. Que cresceu, cresceu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e nos transformou, ensinando-nos viver um mundo novo.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1. Deus é bom, nos ensina a viver, nos revela o caminho a seguir. Só no amor partilhando seus dons, sua presença iremos sentir.</a:t>
            </a:r>
          </a:p>
          <a:p>
            <a:pPr algn="just" fontAlgn="base"/>
            <a:r>
              <a:rPr lang="pt-BR" sz="3600" dirty="0" smtClean="0">
                <a:latin typeface="Arial" pitchFamily="34" charset="0"/>
                <a:cs typeface="Arial" pitchFamily="34" charset="0"/>
              </a:rPr>
              <a:t>2. Somos povo, o povo de Deus e formamos o reino de irmãos. E a palavra que é viva nos guia e alimenta a nossa união.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0021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400" dirty="0" smtClean="0">
                <a:latin typeface="Arial" pitchFamily="34" charset="0"/>
                <a:cs typeface="Arial" pitchFamily="34" charset="0"/>
              </a:rPr>
              <a:t>Senhor, eu estou aqui, venho Te pedir piedade de mim.(bis)</a:t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dirty="0" smtClean="0">
                <a:latin typeface="Arial" pitchFamily="34" charset="0"/>
                <a:cs typeface="Arial" pitchFamily="34" charset="0"/>
              </a:rPr>
              <a:t>Senhor, estamos aqui, viemos Te pedir piedade de nós.(bis)</a:t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Piedade Senhor tem piedade Senhor. Meu pecado vem lavar com seu amor. Piedade Senhor tem piedade Senhor. E liberta </a:t>
            </a:r>
            <a:r>
              <a:rPr lang="pt-BR" sz="4400" b="1" dirty="0" err="1" smtClean="0">
                <a:latin typeface="Arial" pitchFamily="34" charset="0"/>
                <a:cs typeface="Arial" pitchFamily="34" charset="0"/>
              </a:rPr>
              <a:t>minh’alma</a:t>
            </a:r>
            <a:r>
              <a:rPr lang="pt-BR" sz="4400" b="1" dirty="0" smtClean="0">
                <a:latin typeface="Arial" pitchFamily="34" charset="0"/>
                <a:cs typeface="Arial" pitchFamily="34" charset="0"/>
              </a:rPr>
              <a:t> para o amor.</a:t>
            </a:r>
            <a:endParaRPr lang="pt-BR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85728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200" dirty="0" smtClean="0">
                <a:latin typeface="Arial" pitchFamily="34" charset="0"/>
                <a:cs typeface="Arial" pitchFamily="34" charset="0"/>
              </a:rPr>
              <a:t>Perdão senhor, tantos erros cometi perdão Senhor, tantas vezes me omiti. </a:t>
            </a:r>
            <a:r>
              <a:rPr lang="pt-BR" sz="3200" i="1" dirty="0" smtClean="0">
                <a:latin typeface="Arial" pitchFamily="34" charset="0"/>
                <a:cs typeface="Arial" pitchFamily="34" charset="0"/>
              </a:rPr>
              <a:t>Perdão Senhor, pelos males que causei, pelas coisas que falei, pelo irmão que eu julguei (bis)</a:t>
            </a:r>
          </a:p>
          <a:p>
            <a:pPr algn="just" fontAlgn="base"/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Piedade Senhor, tem piedade Senhor, meu pecado vem lavar com seu amor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piedade Senhor, tem piedade Senhor, e liberta minha alma para o amor.</a:t>
            </a:r>
            <a:endParaRPr lang="pt-BR" sz="3200" dirty="0" smtClean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pt-BR" sz="3200" dirty="0" smtClean="0">
                <a:latin typeface="Arial" pitchFamily="34" charset="0"/>
                <a:cs typeface="Arial" pitchFamily="34" charset="0"/>
              </a:rPr>
              <a:t>Perdão Senhor, porque sou tão pecador perdão Senhor, sou pequeno e sem valor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i="1" dirty="0" smtClean="0">
                <a:latin typeface="Arial" pitchFamily="34" charset="0"/>
                <a:cs typeface="Arial" pitchFamily="34" charset="0"/>
              </a:rPr>
              <a:t>Mas mesmo assim, Tu me amas quero então te entregar meu coração suplicar o teu perdão (bis)</a:t>
            </a:r>
            <a:endParaRPr lang="pt-BR" sz="32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597535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Matura MT Script Capitals" pitchFamily="66" charset="0"/>
              </a:rPr>
              <a:t>“O Filho do Homem vai ser entregue… Se alguém quiser ser o primeiro, que seja aquele que serve a todos!”</a:t>
            </a:r>
          </a:p>
        </p:txBody>
      </p:sp>
      <p:pic>
        <p:nvPicPr>
          <p:cNvPr id="5" name="Imagem 4" descr="quem-faz-a-vontade-de-De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9144000" cy="600077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16632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400" b="1" dirty="0" smtClean="0">
                <a:latin typeface="Arial Narrow" pitchFamily="34" charset="0"/>
              </a:rPr>
              <a:t>Glória, gloria a Deus nas alturas... Ôô....gloria, e a nós a sua Paz. (Bis)</a:t>
            </a:r>
          </a:p>
          <a:p>
            <a:pPr algn="just"/>
            <a:r>
              <a:rPr lang="pt-BR" sz="5400" dirty="0" smtClean="0">
                <a:latin typeface="Arial Narrow" pitchFamily="34" charset="0"/>
              </a:rPr>
              <a:t>1. Senhor Deus rei dos céus, Deus pai onipotente,  vos louvamos bem dizemos, adoramos. Nós vos glorificamos e vos damos graças, por vossa..</a:t>
            </a:r>
            <a:endParaRPr lang="pt-BR" sz="5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1346</Words>
  <Application>Microsoft Office PowerPoint</Application>
  <PresentationFormat>Apresentação na tela (4:3)</PresentationFormat>
  <Paragraphs>62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3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Mércia</dc:creator>
  <cp:lastModifiedBy>Mércia</cp:lastModifiedBy>
  <cp:revision>7</cp:revision>
  <dcterms:created xsi:type="dcterms:W3CDTF">2015-09-18T20:56:27Z</dcterms:created>
  <dcterms:modified xsi:type="dcterms:W3CDTF">2015-09-18T21:53:53Z</dcterms:modified>
</cp:coreProperties>
</file>